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media1.mp4" ContentType="video/unknown"/>
  <Override PartName="/ppt/media/media2.mp4" ContentType="video/unknown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1pPr>
    <a:lvl2pPr marL="0" marR="0" indent="228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2pPr>
    <a:lvl3pPr marL="0" marR="0" indent="457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3pPr>
    <a:lvl4pPr marL="0" marR="0" indent="685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4pPr>
    <a:lvl5pPr marL="0" marR="0" indent="9144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5pPr>
    <a:lvl6pPr marL="0" marR="0" indent="11430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6pPr>
    <a:lvl7pPr marL="0" marR="0" indent="13716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7pPr>
    <a:lvl8pPr marL="0" marR="0" indent="16002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8pPr>
    <a:lvl9pPr marL="0" marR="0" indent="1828800" algn="l" defTabSz="584200" rtl="0" fontAlgn="auto" latinLnBrk="0" hangingPunct="0">
      <a:lnSpc>
        <a:spcPct val="100000"/>
      </a:lnSpc>
      <a:spcBef>
        <a:spcPts val="2400"/>
      </a:spcBef>
      <a:spcAft>
        <a:spcPts val="0"/>
      </a:spcAft>
      <a:buClrTx/>
      <a:buSzTx/>
      <a:buFontTx/>
      <a:buNone/>
      <a:tabLst/>
      <a:defRPr b="0" baseline="0" cap="none" i="0" spc="0" strike="noStrike" sz="2000" u="none" kumimoji="0" normalizeH="0">
        <a:ln>
          <a:noFill/>
        </a:ln>
        <a:solidFill>
          <a:srgbClr val="838787"/>
        </a:solidFill>
        <a:effectLst/>
        <a:uFillTx/>
        <a:latin typeface="Avenir Next Medium"/>
        <a:ea typeface="Avenir Next Medium"/>
        <a:cs typeface="Avenir Next Medium"/>
        <a:sym typeface="Avenir Next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chemeClr val="accent1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1">
              <a:hueOff val="178262"/>
              <a:satOff val="-8651"/>
              <a:lumOff val="-7254"/>
              <a:alpha val="29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6">
              <a:alpha val="25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A01D73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78187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5">
              <a:hueOff val="-239254"/>
              <a:lumOff val="-1399"/>
            </a:schemeClr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4EB9B">
              <a:alpha val="26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889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D4EB9B">
                  <a:alpha val="26000"/>
                </a:srgbClr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147882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>
              <a:alpha val="75000"/>
            </a:srgbClr>
          </a:solidFill>
        </a:fill>
      </a:tcStyle>
    </a:wholeTbl>
    <a:band2H>
      <a:tcTxStyle b="def" i="def"/>
      <a:tcStyle>
        <a:tcBdr/>
        <a:fill>
          <a:solidFill>
            <a:srgbClr val="686A6A">
              <a:alpha val="85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222222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222222"/>
              </a:solidFill>
              <a:prstDash val="solid"/>
              <a:miter lim="400000"/>
            </a:ln>
          </a:right>
          <a:top>
            <a:ln w="25400" cap="flat">
              <a:solidFill>
                <a:srgbClr val="222222"/>
              </a:solidFill>
              <a:prstDash val="solid"/>
              <a:miter lim="400000"/>
            </a:ln>
          </a:top>
          <a:bottom>
            <a:ln w="254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686A6A">
              <a:alpha val="85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222222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3D3D3D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222222"/>
              </a:solidFill>
              <a:prstDash val="solid"/>
              <a:miter lim="400000"/>
            </a:ln>
          </a:bottom>
          <a:insideH>
            <a:ln w="25400" cap="flat">
              <a:solidFill>
                <a:srgbClr val="222222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838787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838787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CDEE0">
              <a:alpha val="18000"/>
            </a:srgb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63500" cap="flat">
              <a:solidFill>
                <a:srgbClr val="5F6568"/>
              </a:solidFill>
              <a:prstDash val="solid"/>
              <a:miter lim="400000"/>
            </a:ln>
          </a:right>
          <a:top>
            <a:ln w="25400" cap="flat">
              <a:solidFill>
                <a:srgbClr val="5F6568"/>
              </a:solidFill>
              <a:prstDash val="solid"/>
              <a:miter lim="400000"/>
            </a:ln>
          </a:top>
          <a:bottom>
            <a:ln w="254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63500" cap="flat">
              <a:solidFill>
                <a:srgbClr val="5F6568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A6AAA9"/>
      </a:tcTxStyle>
      <a:tcStyle>
        <a:tcBdr>
          <a:left>
            <a:ln w="25400" cap="flat">
              <a:solidFill>
                <a:srgbClr val="5F6568"/>
              </a:solidFill>
              <a:prstDash val="solid"/>
              <a:miter lim="400000"/>
            </a:ln>
          </a:left>
          <a:right>
            <a:ln w="25400" cap="flat">
              <a:solidFill>
                <a:srgbClr val="5F6568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63500" cap="flat">
              <a:solidFill>
                <a:srgbClr val="5F6568"/>
              </a:solidFill>
              <a:prstDash val="solid"/>
              <a:miter lim="400000"/>
            </a:ln>
          </a:bottom>
          <a:insideH>
            <a:ln w="25400" cap="flat">
              <a:solidFill>
                <a:srgbClr val="5F6568"/>
              </a:solidFill>
              <a:prstDash val="solid"/>
              <a:miter lim="400000"/>
            </a:ln>
          </a:insideH>
          <a:insideV>
            <a:ln w="25400" cap="flat">
              <a:solidFill>
                <a:srgbClr val="5F6568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4" name="Shape 164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0" showMasterPhAnim="1">
  <p:cSld name="Title &amp; Subtitl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13" name="Shape 13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hape 14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5" name="Shape 1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03" name="Shape 10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4" name="Shape 10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>
            <p:ph type="pic" sz="half" idx="13"/>
          </p:nvPr>
        </p:nvSpPr>
        <p:spPr>
          <a:xfrm>
            <a:off x="6503154" y="0"/>
            <a:ext cx="6502401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2" name="Shape 112"/>
          <p:cNvSpPr/>
          <p:nvPr>
            <p:ph type="pic" sz="half" idx="14"/>
          </p:nvPr>
        </p:nvSpPr>
        <p:spPr>
          <a:xfrm>
            <a:off x="6502400" y="4902200"/>
            <a:ext cx="6502400" cy="48641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3" name="Shape 113"/>
          <p:cNvSpPr/>
          <p:nvPr>
            <p:ph type="pic" idx="15"/>
          </p:nvPr>
        </p:nvSpPr>
        <p:spPr>
          <a:xfrm>
            <a:off x="0" y="0"/>
            <a:ext cx="6468534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4" name="Shape 11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469900" y="2362200"/>
            <a:ext cx="12065000" cy="52292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224" y="0"/>
                </a:moveTo>
                <a:cubicBezTo>
                  <a:pt x="100" y="0"/>
                  <a:pt x="0" y="232"/>
                  <a:pt x="0" y="516"/>
                </a:cubicBezTo>
                <a:lnTo>
                  <a:pt x="0" y="18789"/>
                </a:lnTo>
                <a:cubicBezTo>
                  <a:pt x="0" y="19073"/>
                  <a:pt x="100" y="19305"/>
                  <a:pt x="224" y="19305"/>
                </a:cubicBezTo>
                <a:lnTo>
                  <a:pt x="17228" y="19305"/>
                </a:lnTo>
                <a:lnTo>
                  <a:pt x="17850" y="21600"/>
                </a:lnTo>
                <a:lnTo>
                  <a:pt x="18471" y="19305"/>
                </a:lnTo>
                <a:lnTo>
                  <a:pt x="21376" y="19305"/>
                </a:lnTo>
                <a:cubicBezTo>
                  <a:pt x="21500" y="19305"/>
                  <a:pt x="21600" y="19073"/>
                  <a:pt x="21600" y="18789"/>
                </a:cubicBezTo>
                <a:lnTo>
                  <a:pt x="21600" y="516"/>
                </a:lnTo>
                <a:cubicBezTo>
                  <a:pt x="21600" y="232"/>
                  <a:pt x="21500" y="0"/>
                  <a:pt x="21376" y="0"/>
                </a:cubicBezTo>
                <a:lnTo>
                  <a:pt x="224" y="0"/>
                </a:lnTo>
                <a:close/>
              </a:path>
            </a:pathLst>
          </a:custGeom>
          <a:solidFill>
            <a:schemeClr val="accent1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>
              <a:lnSpc>
                <a:spcPct val="80000"/>
              </a:lnSpc>
              <a:spcBef>
                <a:spcPts val="0"/>
              </a:spcBef>
              <a:defRPr cap="all" sz="28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pPr>
          </a:p>
        </p:txBody>
      </p:sp>
      <p:sp>
        <p:nvSpPr>
          <p:cNvPr id="122" name="Shape 122"/>
          <p:cNvSpPr/>
          <p:nvPr>
            <p:ph type="body" sz="quarter" idx="13"/>
          </p:nvPr>
        </p:nvSpPr>
        <p:spPr>
          <a:xfrm>
            <a:off x="889000" y="2908300"/>
            <a:ext cx="11226800" cy="1297944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23" name="Shape 123"/>
          <p:cNvSpPr/>
          <p:nvPr>
            <p:ph type="body" sz="quarter" idx="14"/>
          </p:nvPr>
        </p:nvSpPr>
        <p:spPr>
          <a:xfrm>
            <a:off x="406400" y="7789333"/>
            <a:ext cx="12192000" cy="863604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r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z="6000"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24" name="Shape 124"/>
          <p:cNvSpPr/>
          <p:nvPr>
            <p:ph type="body" sz="quarter" idx="15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125" name="Shape 12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 Alt">
    <p:bg>
      <p:bgPr>
        <a:solidFill>
          <a:schemeClr val="accen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body" sz="quarter" idx="13"/>
          </p:nvPr>
        </p:nvSpPr>
        <p:spPr>
          <a:xfrm>
            <a:off x="5892800" y="2641600"/>
            <a:ext cx="6705600" cy="25019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cap="all" sz="9400">
                <a:solidFill>
                  <a:srgbClr val="FFFFFF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Type a quote here.</a:t>
            </a:r>
          </a:p>
        </p:txBody>
      </p:sp>
      <p:sp>
        <p:nvSpPr>
          <p:cNvPr id="133" name="Shape 133"/>
          <p:cNvSpPr/>
          <p:nvPr>
            <p:ph type="pic" idx="14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4" name="Shape 134"/>
          <p:cNvSpPr/>
          <p:nvPr>
            <p:ph type="body" sz="quarter" idx="15"/>
          </p:nvPr>
        </p:nvSpPr>
        <p:spPr>
          <a:xfrm>
            <a:off x="5892800" y="7789333"/>
            <a:ext cx="6705600" cy="86360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defTabSz="457200">
              <a:spcBef>
                <a:spcPts val="0"/>
              </a:spcBef>
              <a:buClrTx/>
              <a:buSzTx/>
              <a:buFontTx/>
              <a:buNone/>
              <a:defRPr sz="6000">
                <a:solidFill>
                  <a:srgbClr val="232323"/>
                </a:solidFill>
                <a:latin typeface="+mn-lt"/>
                <a:ea typeface="+mn-ea"/>
                <a:cs typeface="+mn-cs"/>
                <a:sym typeface="DIN Condensed"/>
              </a:defRPr>
            </a:lvl1pPr>
          </a:lstStyle>
          <a:p>
            <a:pPr/>
            <a:r>
              <a:t>Johnny Appleseed</a:t>
            </a:r>
          </a:p>
        </p:txBody>
      </p:sp>
      <p:sp>
        <p:nvSpPr>
          <p:cNvPr id="135" name="Shape 13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3" name="Shape 14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lank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3" name="Shape 23"/>
          <p:cNvSpPr/>
          <p:nvPr>
            <p:ph type="body" sz="quarter" idx="14"/>
          </p:nvPr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</a:ln>
        </p:spPr>
        <p:txBody>
          <a:bodyPr anchor="ctr">
            <a:noAutofit/>
          </a:bodyPr>
          <a:lstStyle/>
          <a:p>
            <a:pPr marL="0" indent="0" defTabSz="457200">
              <a:spcBef>
                <a:spcPts val="0"/>
              </a:spcBef>
              <a:buClrTx/>
              <a:buSzTx/>
              <a:buFontTx/>
              <a:buNone/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4" name="Shape 2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25" name="Shape 2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6" name="Shape 26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/>
          <p:nvPr/>
        </p:nvSpPr>
        <p:spPr>
          <a:xfrm flipV="1">
            <a:off x="406400" y="6140894"/>
            <a:ext cx="12192000" cy="263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4" name="Shape 34"/>
          <p:cNvSpPr/>
          <p:nvPr>
            <p:ph type="title"/>
          </p:nvPr>
        </p:nvSpPr>
        <p:spPr>
          <a:xfrm>
            <a:off x="406400" y="6426200"/>
            <a:ext cx="121920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hape 35"/>
          <p:cNvSpPr/>
          <p:nvPr>
            <p:ph type="body" sz="quarter" idx="1"/>
          </p:nvPr>
        </p:nvSpPr>
        <p:spPr>
          <a:xfrm>
            <a:off x="406400" y="4267200"/>
            <a:ext cx="121920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xfrm>
            <a:off x="12161859" y="4191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- Center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xfrm>
            <a:off x="406400" y="4038600"/>
            <a:ext cx="12192000" cy="45212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44" name="Shape 44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Vertical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/>
        </p:nvSpPr>
        <p:spPr>
          <a:xfrm flipV="1">
            <a:off x="5892800" y="6141012"/>
            <a:ext cx="6705600" cy="145"/>
          </a:xfrm>
          <a:prstGeom prst="line">
            <a:avLst/>
          </a:prstGeom>
          <a:ln w="381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52" name="Shape 52"/>
          <p:cNvSpPr/>
          <p:nvPr>
            <p:ph type="pic" idx="13"/>
          </p:nvPr>
        </p:nvSpPr>
        <p:spPr>
          <a:xfrm>
            <a:off x="0" y="0"/>
            <a:ext cx="5486400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3" name="Shape 53"/>
          <p:cNvSpPr/>
          <p:nvPr>
            <p:ph type="title"/>
          </p:nvPr>
        </p:nvSpPr>
        <p:spPr>
          <a:xfrm>
            <a:off x="5892800" y="6426200"/>
            <a:ext cx="6705600" cy="2705100"/>
          </a:xfrm>
          <a:prstGeom prst="rect">
            <a:avLst/>
          </a:prstGeom>
        </p:spPr>
        <p:txBody>
          <a:bodyPr/>
          <a:lstStyle>
            <a:lvl1pPr>
              <a:spcBef>
                <a:spcPts val="0"/>
              </a:spcBef>
              <a:defRPr sz="14000"/>
            </a:lvl1pPr>
          </a:lstStyle>
          <a:p>
            <a:pPr/>
            <a:r>
              <a:t>Title Text</a:t>
            </a:r>
          </a:p>
        </p:txBody>
      </p:sp>
      <p:sp>
        <p:nvSpPr>
          <p:cNvPr id="54" name="Shape 54"/>
          <p:cNvSpPr/>
          <p:nvPr>
            <p:ph type="body" sz="quarter" idx="1"/>
          </p:nvPr>
        </p:nvSpPr>
        <p:spPr>
          <a:xfrm>
            <a:off x="5892800" y="4267200"/>
            <a:ext cx="6705600" cy="1803400"/>
          </a:xfrm>
          <a:prstGeom prst="rect">
            <a:avLst/>
          </a:prstGeom>
        </p:spPr>
        <p:txBody>
          <a:bodyPr anchor="b"/>
          <a:lstStyle>
            <a:lvl1pPr marL="0" indent="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1pPr>
            <a:lvl2pPr marL="0" indent="2286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2pPr>
            <a:lvl3pPr marL="0" indent="4572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3pPr>
            <a:lvl4pPr marL="0" indent="6858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4pPr>
            <a:lvl5pPr marL="0" indent="914400">
              <a:lnSpc>
                <a:spcPct val="80000"/>
              </a:lnSpc>
              <a:spcBef>
                <a:spcPts val="2300"/>
              </a:spcBef>
              <a:buClrTx/>
              <a:buSzTx/>
              <a:buFontTx/>
              <a:buNone/>
              <a:defRPr sz="5400">
                <a:solidFill>
                  <a:srgbClr val="A6AAA9"/>
                </a:solidFill>
                <a:latin typeface="DIN Alternate"/>
                <a:ea typeface="DIN Alternate"/>
                <a:cs typeface="DIN Alternate"/>
                <a:sym typeface="DIN Alternate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5" name="Shape 55"/>
          <p:cNvSpPr/>
          <p:nvPr>
            <p:ph type="sldNum" sz="quarter" idx="2"/>
          </p:nvPr>
        </p:nvSpPr>
        <p:spPr>
          <a:xfrm>
            <a:off x="12194440" y="431800"/>
            <a:ext cx="406898" cy="4572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4" name="Shape 6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Shape 7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</a:lvl1pPr>
            <a:lvl2pPr>
              <a:buClr>
                <a:schemeClr val="accent1"/>
              </a:buClr>
              <a:buChar char="▸"/>
            </a:lvl2pPr>
            <a:lvl3pPr>
              <a:buClr>
                <a:schemeClr val="accent1"/>
              </a:buClr>
              <a:buChar char="▸"/>
            </a:lvl3pPr>
            <a:lvl4pPr>
              <a:buClr>
                <a:schemeClr val="accent1"/>
              </a:buClr>
              <a:buChar char="▸"/>
            </a:lvl4pPr>
            <a:lvl5pPr>
              <a:buClr>
                <a:schemeClr val="accent1"/>
              </a:buClr>
              <a:buChar char="▸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4" name="Shape 84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solidFill>
          <a:srgbClr val="22222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body" sz="quarter" idx="13"/>
          </p:nvPr>
        </p:nvSpPr>
        <p:spPr>
          <a:xfrm>
            <a:off x="406400" y="457200"/>
            <a:ext cx="11176000" cy="457200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defTabSz="457200">
              <a:lnSpc>
                <a:spcPct val="80000"/>
              </a:lnSpc>
              <a:spcBef>
                <a:spcPts val="0"/>
              </a:spcBef>
              <a:buClrTx/>
              <a:buSzTx/>
              <a:buFontTx/>
              <a:buNone/>
              <a:defRPr spc="120"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r>
              <a:t>Text</a:t>
            </a:r>
          </a:p>
        </p:txBody>
      </p:sp>
      <p:sp>
        <p:nvSpPr>
          <p:cNvPr id="92" name="Shape 92"/>
          <p:cNvSpPr/>
          <p:nvPr>
            <p:ph type="pic" sz="half" idx="14"/>
          </p:nvPr>
        </p:nvSpPr>
        <p:spPr>
          <a:xfrm>
            <a:off x="7112000" y="1536700"/>
            <a:ext cx="5486400" cy="7797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93" name="Shape 93"/>
          <p:cNvSpPr/>
          <p:nvPr>
            <p:ph type="title"/>
          </p:nvPr>
        </p:nvSpPr>
        <p:spPr>
          <a:xfrm>
            <a:off x="406400" y="1536700"/>
            <a:ext cx="6299200" cy="7239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94" name="Shape 94"/>
          <p:cNvSpPr/>
          <p:nvPr>
            <p:ph type="body" sz="half" idx="1"/>
          </p:nvPr>
        </p:nvSpPr>
        <p:spPr>
          <a:xfrm>
            <a:off x="406400" y="2743200"/>
            <a:ext cx="6299200" cy="6108700"/>
          </a:xfrm>
          <a:prstGeom prst="rect">
            <a:avLst/>
          </a:prstGeom>
        </p:spPr>
        <p:txBody>
          <a:bodyPr/>
          <a:lstStyle>
            <a:lvl1pPr>
              <a:buClr>
                <a:schemeClr val="accent1"/>
              </a:buClr>
              <a:buChar char="▸"/>
              <a:defRPr sz="2800"/>
            </a:lvl1pPr>
            <a:lvl2pPr>
              <a:buClr>
                <a:schemeClr val="accent1"/>
              </a:buClr>
              <a:buChar char="▸"/>
              <a:defRPr sz="2800"/>
            </a:lvl2pPr>
            <a:lvl3pPr>
              <a:buClr>
                <a:schemeClr val="accent1"/>
              </a:buClr>
              <a:buChar char="▸"/>
              <a:defRPr sz="2800"/>
            </a:lvl3pPr>
            <a:lvl4pPr>
              <a:buClr>
                <a:schemeClr val="accent1"/>
              </a:buClr>
              <a:buChar char="▸"/>
              <a:defRPr sz="2800"/>
            </a:lvl4pPr>
            <a:lvl5pPr>
              <a:buClr>
                <a:schemeClr val="accent1"/>
              </a:buClr>
              <a:buChar char="▸"/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5" name="Shape 95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/>
        </p:nvSpPr>
        <p:spPr>
          <a:xfrm flipV="1">
            <a:off x="406400" y="993160"/>
            <a:ext cx="12192000" cy="263"/>
          </a:xfrm>
          <a:prstGeom prst="line">
            <a:avLst/>
          </a:prstGeom>
          <a:ln w="25400">
            <a:solidFill>
              <a:srgbClr val="A6AAA9"/>
            </a:solidFill>
            <a:miter lim="400000"/>
          </a:ln>
        </p:spPr>
        <p:txBody>
          <a:bodyPr lIns="50800" tIns="50800" rIns="50800" bIns="50800" anchor="ctr"/>
          <a:lstStyle/>
          <a:p>
            <a:pPr defTabSz="457200">
              <a:spcBef>
                <a:spcPts val="0"/>
              </a:spcBef>
              <a:defRPr sz="1200">
                <a:solidFill>
                  <a:srgbClr val="000000"/>
                </a:solidFill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3" name="Shape 3"/>
          <p:cNvSpPr/>
          <p:nvPr>
            <p:ph type="title"/>
          </p:nvPr>
        </p:nvSpPr>
        <p:spPr>
          <a:xfrm>
            <a:off x="406400" y="1536700"/>
            <a:ext cx="12192000" cy="7239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06400" y="2743200"/>
            <a:ext cx="12192000" cy="61087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12186622" y="431800"/>
            <a:ext cx="406897" cy="4572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 algn="r">
              <a:lnSpc>
                <a:spcPct val="80000"/>
              </a:lnSpc>
              <a:spcBef>
                <a:spcPts val="0"/>
              </a:spcBef>
              <a:defRPr sz="2400">
                <a:latin typeface="DIN Alternate"/>
                <a:ea typeface="DIN Alternate"/>
                <a:cs typeface="DIN Alternate"/>
                <a:sym typeface="DIN Alternat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transition xmlns:p14="http://schemas.microsoft.com/office/powerpoint/2010/main" spd="med" advClick="1"/>
  <p:txStyles>
    <p:titleStyle>
      <a:lvl1pPr marL="0" marR="0" indent="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1pPr>
      <a:lvl2pPr marL="0" marR="0" indent="228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2pPr>
      <a:lvl3pPr marL="0" marR="0" indent="457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3pPr>
      <a:lvl4pPr marL="0" marR="0" indent="685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4pPr>
      <a:lvl5pPr marL="0" marR="0" indent="9144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5pPr>
      <a:lvl6pPr marL="0" marR="0" indent="11430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6pPr>
      <a:lvl7pPr marL="0" marR="0" indent="13716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7pPr>
      <a:lvl8pPr marL="0" marR="0" indent="16002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8pPr>
      <a:lvl9pPr marL="0" marR="0" indent="1828800" algn="l" defTabSz="584200" rtl="0" latinLnBrk="0">
        <a:lnSpc>
          <a:spcPct val="80000"/>
        </a:lnSpc>
        <a:spcBef>
          <a:spcPts val="28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6000" u="none">
          <a:ln>
            <a:noFill/>
          </a:ln>
          <a:solidFill>
            <a:schemeClr val="accent1"/>
          </a:solidFill>
          <a:uFillTx/>
          <a:latin typeface="+mn-lt"/>
          <a:ea typeface="+mn-ea"/>
          <a:cs typeface="+mn-cs"/>
          <a:sym typeface="DIN Condensed"/>
        </a:defRPr>
      </a:lvl9pPr>
    </p:titleStyle>
    <p:bodyStyle>
      <a:lvl1pPr marL="444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1pPr>
      <a:lvl2pPr marL="889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2pPr>
      <a:lvl3pPr marL="1333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3pPr>
      <a:lvl4pPr marL="1778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4pPr>
      <a:lvl5pPr marL="2222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5pPr>
      <a:lvl6pPr marL="2667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6pPr>
      <a:lvl7pPr marL="3111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7pPr>
      <a:lvl8pPr marL="35560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8pPr>
      <a:lvl9pPr marL="4000500" marR="0" indent="-444500" algn="l" defTabSz="584200" latinLnBrk="0">
        <a:lnSpc>
          <a:spcPct val="100000"/>
        </a:lnSpc>
        <a:spcBef>
          <a:spcPts val="2800"/>
        </a:spcBef>
        <a:spcAft>
          <a:spcPts val="0"/>
        </a:spcAft>
        <a:buClr>
          <a:schemeClr val="accent1">
            <a:satOff val="-4060"/>
          </a:schemeClr>
        </a:buClr>
        <a:buSzPct val="104999"/>
        <a:buFont typeface="Avenir Next"/>
        <a:buChar char="‣"/>
        <a:tabLst/>
        <a:defRPr b="0" baseline="0" cap="none" i="0" spc="0" strike="noStrike" sz="3400" u="none">
          <a:ln>
            <a:noFill/>
          </a:ln>
          <a:solidFill>
            <a:srgbClr val="838787"/>
          </a:solidFill>
          <a:uFillTx/>
          <a:latin typeface="Avenir Next Medium"/>
          <a:ea typeface="Avenir Next Medium"/>
          <a:cs typeface="Avenir Next Medium"/>
          <a:sym typeface="Avenir Next Medium"/>
        </a:defRPr>
      </a:lvl9pPr>
    </p:bodyStyle>
    <p:otherStyle>
      <a:lvl1pPr marL="0" marR="0" indent="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1pPr>
      <a:lvl2pPr marL="0" marR="0" indent="228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2pPr>
      <a:lvl3pPr marL="0" marR="0" indent="457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3pPr>
      <a:lvl4pPr marL="0" marR="0" indent="685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4pPr>
      <a:lvl5pPr marL="0" marR="0" indent="9144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5pPr>
      <a:lvl6pPr marL="0" marR="0" indent="11430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6pPr>
      <a:lvl7pPr marL="0" marR="0" indent="13716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7pPr>
      <a:lvl8pPr marL="0" marR="0" indent="16002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8pPr>
      <a:lvl9pPr marL="0" marR="0" indent="1828800" algn="r" defTabSz="58420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DIN Alternat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tif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tif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tif"/><Relationship Id="rId3" Type="http://schemas.openxmlformats.org/officeDocument/2006/relationships/image" Target="../media/image8.tif"/><Relationship Id="rId4" Type="http://schemas.openxmlformats.org/officeDocument/2006/relationships/image" Target="../media/image9.tif"/><Relationship Id="rId5" Type="http://schemas.openxmlformats.org/officeDocument/2006/relationships/image" Target="../media/image10.tif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tif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tif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"/><Relationship Id="rId3" Type="http://schemas.openxmlformats.org/officeDocument/2006/relationships/image" Target="../media/image14.tif"/><Relationship Id="rId4" Type="http://schemas.openxmlformats.org/officeDocument/2006/relationships/image" Target="../media/image15.tif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3" Type="http://schemas.microsoft.com/office/2007/relationships/media" Target="../media/media1.mp4"/><Relationship Id="rId4" Type="http://schemas.openxmlformats.org/officeDocument/2006/relationships/image" Target="../media/image5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3" Type="http://schemas.microsoft.com/office/2007/relationships/media" Target="../media/media2.mp4"/><Relationship Id="rId4" Type="http://schemas.openxmlformats.org/officeDocument/2006/relationships/image" Target="../media/image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tif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tif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tif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tif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tif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tif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167" name="Shape 167"/>
          <p:cNvSpPr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Arduino Day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¿Nuevas amenazas?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406400" y="2531367"/>
            <a:ext cx="12192000" cy="6326883"/>
          </a:xfrm>
          <a:prstGeom prst="rect">
            <a:avLst/>
          </a:prstGeom>
        </p:spPr>
        <p:txBody>
          <a:bodyPr/>
          <a:lstStyle/>
          <a:p>
            <a:pPr/>
            <a:r>
              <a:t>Petya crypto-ransomware (2016)</a:t>
            </a:r>
          </a:p>
        </p:txBody>
      </p:sp>
      <p:pic>
        <p:nvPicPr>
          <p:cNvPr id="20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41875" y="3446909"/>
            <a:ext cx="10121050" cy="56003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body" idx="1"/>
          </p:nvPr>
        </p:nvSpPr>
        <p:spPr>
          <a:xfrm>
            <a:off x="406400" y="2531367"/>
            <a:ext cx="12192000" cy="6326883"/>
          </a:xfrm>
          <a:prstGeom prst="rect">
            <a:avLst/>
          </a:prstGeom>
        </p:spPr>
        <p:txBody>
          <a:bodyPr/>
          <a:lstStyle/>
          <a:p>
            <a:pPr/>
            <a:r>
              <a:t>Datos de F-Secure</a:t>
            </a:r>
          </a:p>
          <a:p>
            <a:pPr/>
            <a:r>
              <a:t>350-400k muestras diarias de malware</a:t>
            </a:r>
          </a:p>
          <a:p>
            <a:pPr lvl="1"/>
            <a:r>
              <a:t>&gt; 95% ciber crimen organizado</a:t>
            </a:r>
          </a:p>
          <a:p>
            <a:pPr lvl="1"/>
            <a:r>
              <a:t>&lt; 5% APTs, espionaje, grupos hacktivistas, grupos terroristas</a:t>
            </a:r>
          </a:p>
        </p:txBody>
      </p:sp>
      <p:sp>
        <p:nvSpPr>
          <p:cNvPr id="205" name="Shape 20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06" name="Shape 20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La motivación es económica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09" name="Shape 20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¿Nuevas amenazas?</a:t>
            </a:r>
          </a:p>
        </p:txBody>
      </p:sp>
      <p:pic>
        <p:nvPicPr>
          <p:cNvPr id="21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Shape 211"/>
          <p:cNvSpPr/>
          <p:nvPr/>
        </p:nvSpPr>
        <p:spPr>
          <a:xfrm>
            <a:off x="10352278" y="8747477"/>
            <a:ext cx="2231644" cy="4445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Евгений Никулин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14" name="Screen Shot 2017-03-07 at 22.00.3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21992" y="1893352"/>
            <a:ext cx="12360816" cy="683049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1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632368"/>
            <a:ext cx="6136234" cy="3451632"/>
          </a:xfrm>
          <a:prstGeom prst="rect">
            <a:avLst/>
          </a:prstGeom>
          <a:ln w="12700">
            <a:miter lim="400000"/>
          </a:ln>
        </p:spPr>
      </p:pic>
      <p:pic>
        <p:nvPicPr>
          <p:cNvPr id="218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65900" y="1638299"/>
            <a:ext cx="6115143" cy="34397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9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0367" y="5321300"/>
            <a:ext cx="6160299" cy="3465168"/>
          </a:xfrm>
          <a:prstGeom prst="rect">
            <a:avLst/>
          </a:prstGeom>
          <a:ln w="12700">
            <a:miter lim="400000"/>
          </a:ln>
        </p:spPr>
      </p:pic>
      <p:pic>
        <p:nvPicPr>
          <p:cNvPr id="220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65900" y="5334000"/>
            <a:ext cx="6115143" cy="34397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2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2400" y="1123950"/>
            <a:ext cx="12700000" cy="75057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26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62874" y="1429295"/>
            <a:ext cx="9679052" cy="758770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29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9651" y="1223565"/>
            <a:ext cx="3712698" cy="81363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30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7700" y="1206500"/>
            <a:ext cx="8128000" cy="3886200"/>
          </a:xfrm>
          <a:prstGeom prst="rect">
            <a:avLst/>
          </a:prstGeom>
          <a:ln w="12700">
            <a:miter lim="400000"/>
          </a:ln>
        </p:spPr>
      </p:pic>
      <p:pic>
        <p:nvPicPr>
          <p:cNvPr id="231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78230" y="5651500"/>
            <a:ext cx="6086940" cy="36521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Shape 233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34" name="Shape 2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Dyn attack</a:t>
            </a:r>
          </a:p>
        </p:txBody>
      </p:sp>
      <p:sp>
        <p:nvSpPr>
          <p:cNvPr id="235" name="Shape 235"/>
          <p:cNvSpPr/>
          <p:nvPr>
            <p:ph type="body" idx="1"/>
          </p:nvPr>
        </p:nvSpPr>
        <p:spPr>
          <a:xfrm>
            <a:off x="406400" y="2531367"/>
            <a:ext cx="12192000" cy="6326883"/>
          </a:xfrm>
          <a:prstGeom prst="rect">
            <a:avLst/>
          </a:prstGeom>
        </p:spPr>
        <p:txBody>
          <a:bodyPr/>
          <a:lstStyle/>
          <a:p>
            <a:pPr/>
            <a:r>
              <a:t>21 de octubre de 2016</a:t>
            </a:r>
          </a:p>
          <a:p>
            <a:pPr/>
            <a:r>
              <a:t>Afectó a Twitter, the Guardian, Netflix, Reddit, CNN…</a:t>
            </a:r>
          </a:p>
          <a:p>
            <a:pPr/>
            <a:r>
              <a:t>El mayor ataque DDoS hasta ahora</a:t>
            </a:r>
          </a:p>
          <a:p>
            <a:pPr/>
            <a:r>
              <a:t>Tráfico originado por la botnet Mirai</a:t>
            </a:r>
          </a:p>
          <a:p>
            <a:pPr/>
            <a:r>
              <a:t>Amplificación DNS</a:t>
            </a:r>
          </a:p>
          <a:p>
            <a:pPr/>
            <a:r>
              <a:t>&gt; 1.2 Tbps</a:t>
            </a:r>
          </a:p>
          <a:p>
            <a:pPr/>
            <a:r>
              <a:t>&gt; 150.000 dispositivos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38" name="iDDos.net - 60GB_s - Shells - Skype Resolve - DNS Resolve - Steam Resolve - BEST DDOSER - ONLINE - YouTube [720p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501666" fill="hold"/>
                                        <p:tgtEl>
                                          <p:spTgt spid="2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38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170" name="Shape 17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¿Qué es IoT?</a:t>
            </a:r>
          </a:p>
        </p:txBody>
      </p:sp>
      <p:sp>
        <p:nvSpPr>
          <p:cNvPr id="171" name="Shape 171"/>
          <p:cNvSpPr/>
          <p:nvPr>
            <p:ph type="body" idx="1"/>
          </p:nvPr>
        </p:nvSpPr>
        <p:spPr>
          <a:xfrm>
            <a:off x="406400" y="3671341"/>
            <a:ext cx="12192000" cy="5186909"/>
          </a:xfrm>
          <a:prstGeom prst="rect">
            <a:avLst/>
          </a:prstGeom>
        </p:spPr>
        <p:txBody>
          <a:bodyPr/>
          <a:lstStyle>
            <a:lvl1pPr>
              <a:defRPr i="1">
                <a:latin typeface="Avenir Next"/>
                <a:ea typeface="Avenir Next"/>
                <a:cs typeface="Avenir Next"/>
                <a:sym typeface="Avenir Next"/>
              </a:defRPr>
            </a:lvl1pPr>
          </a:lstStyle>
          <a:p>
            <a:pPr/>
            <a:r>
              <a:t>“…una infraestructura de red global que une objetos físicos y virtuales a través de la explotación de la captura de datos y capacidades de comunicación.”</a:t>
            </a:r>
          </a:p>
        </p:txBody>
      </p:sp>
      <p:sp>
        <p:nvSpPr>
          <p:cNvPr id="172" name="Shape 172"/>
          <p:cNvSpPr/>
          <p:nvPr/>
        </p:nvSpPr>
        <p:spPr>
          <a:xfrm>
            <a:off x="9267697" y="7600950"/>
            <a:ext cx="3062225" cy="444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/>
            <a:r>
              <a:t>UPM Innovative Research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Shape 24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41" name="Shape 24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Dos tipos de problemas</a:t>
            </a:r>
          </a:p>
        </p:txBody>
      </p:sp>
      <p:sp>
        <p:nvSpPr>
          <p:cNvPr id="242" name="Shape 242"/>
          <p:cNvSpPr/>
          <p:nvPr>
            <p:ph type="body" idx="1"/>
          </p:nvPr>
        </p:nvSpPr>
        <p:spPr>
          <a:xfrm>
            <a:off x="406400" y="2531367"/>
            <a:ext cx="12192000" cy="6326883"/>
          </a:xfrm>
          <a:prstGeom prst="rect">
            <a:avLst/>
          </a:prstGeom>
        </p:spPr>
        <p:txBody>
          <a:bodyPr/>
          <a:lstStyle/>
          <a:p>
            <a:pPr/>
            <a:r>
              <a:t>Vulnerabilidades</a:t>
            </a:r>
          </a:p>
          <a:p>
            <a:pPr/>
            <a:r>
              <a:t>Usuarios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45" name="Shape 2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Dos tipos de problemas</a:t>
            </a:r>
          </a:p>
        </p:txBody>
      </p:sp>
      <p:pic>
        <p:nvPicPr>
          <p:cNvPr id="246" name="What is Your Password_ - YouTube [720p].mp4"/>
          <p:cNvPicPr>
            <a:picLocks noChangeAspect="0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>
            <a:extLst/>
          </a:blip>
          <a:stretch>
            <a:fillRect/>
          </a:stretch>
        </p:blipFill>
        <p:spPr>
          <a:xfrm>
            <a:off x="0" y="1219200"/>
            <a:ext cx="13004800" cy="73152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mediacall" nodeType="clickEffect" presetSubtype="0" presetID="1" grpId="1" fill="hold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644977" fill="hold"/>
                                        <p:tgtEl>
                                          <p:spTgt spid="2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  <p:video fullScrn="0">
              <p:cMediaNode mute="0" showWhenStopped="1" numSld="1" vol="100000">
                <p:cTn id="7" fill="hold" display="0">
                  <p:stCondLst>
                    <p:cond delay="indefinite"/>
                  </p:stCondLst>
                </p:cTn>
                <p:tgtEl>
                  <p:spTgt spid="246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249" name="Shape 24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El valor de un dispositivo hackeado</a:t>
            </a:r>
          </a:p>
        </p:txBody>
      </p:sp>
      <p:pic>
        <p:nvPicPr>
          <p:cNvPr id="25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94622" y="2496961"/>
            <a:ext cx="10415556" cy="66138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253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7330" y="1307828"/>
            <a:ext cx="9130140" cy="803205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175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800" y="1072183"/>
            <a:ext cx="11183200" cy="78340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178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10949" y="1072183"/>
            <a:ext cx="7782902" cy="771768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¿Le interesa a alguien el IoT?</a:t>
            </a:r>
          </a:p>
        </p:txBody>
      </p:sp>
      <p:pic>
        <p:nvPicPr>
          <p:cNvPr id="182" name="Screen Shot 2017-03-07 at 20.30.2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30218" y="2896103"/>
            <a:ext cx="11344364" cy="5815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185" name="Shape 1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¿Le interesa a alguien la seguridad en IoT?</a:t>
            </a:r>
          </a:p>
        </p:txBody>
      </p:sp>
      <p:pic>
        <p:nvPicPr>
          <p:cNvPr id="186" name="Screen Shot 2017-03-07 at 20.30.37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68543" y="2882900"/>
            <a:ext cx="11267714" cy="58155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189" name="Screen Shot 2017-03-07 at 22.48.10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90750" y="1365250"/>
            <a:ext cx="8623300" cy="77851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pic>
        <p:nvPicPr>
          <p:cNvPr id="192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87218" y="1419770"/>
            <a:ext cx="11030364" cy="73495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Seguridad en IoT</a:t>
            </a:r>
          </a:p>
        </p:txBody>
      </p:sp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67359">
              <a:spcBef>
                <a:spcPts val="2200"/>
              </a:spcBef>
              <a:defRPr sz="4800"/>
            </a:lvl1pPr>
          </a:lstStyle>
          <a:p>
            <a:pPr/>
            <a:r>
              <a:t>¿Nuevas amenazas?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406400" y="2531367"/>
            <a:ext cx="12192000" cy="6326883"/>
          </a:xfrm>
          <a:prstGeom prst="rect">
            <a:avLst/>
          </a:prstGeom>
        </p:spPr>
        <p:txBody>
          <a:bodyPr/>
          <a:lstStyle/>
          <a:p>
            <a:pPr/>
            <a:r>
              <a:t>AIDS information trojan (1989)</a:t>
            </a:r>
          </a:p>
        </p:txBody>
      </p:sp>
      <p:pic>
        <p:nvPicPr>
          <p:cNvPr id="197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41400" y="3594100"/>
            <a:ext cx="10922000" cy="51924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222222"/>
      </a:dk1>
      <a:lt1>
        <a:srgbClr val="838787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7">
  <a:themeElements>
    <a:clrScheme name="New_Template7">
      <a:dk1>
        <a:srgbClr val="000000"/>
      </a:dk1>
      <a:lt1>
        <a:srgbClr val="FFFFFF"/>
      </a:lt1>
      <a:dk2>
        <a:srgbClr val="222222"/>
      </a:dk2>
      <a:lt2>
        <a:srgbClr val="A6AAA9"/>
      </a:lt2>
      <a:accent1>
        <a:srgbClr val="34A5DA"/>
      </a:accent1>
      <a:accent2>
        <a:srgbClr val="3F969A"/>
      </a:accent2>
      <a:accent3>
        <a:srgbClr val="8ABE5E"/>
      </a:accent3>
      <a:accent4>
        <a:srgbClr val="FDCB56"/>
      </a:accent4>
      <a:accent5>
        <a:srgbClr val="E42832"/>
      </a:accent5>
      <a:accent6>
        <a:srgbClr val="C52060"/>
      </a:accent6>
      <a:hlink>
        <a:srgbClr val="0000FF"/>
      </a:hlink>
      <a:folHlink>
        <a:srgbClr val="FF00FF"/>
      </a:folHlink>
    </a:clrScheme>
    <a:fontScheme name="New_Template7">
      <a:majorFont>
        <a:latin typeface="DIN Condensed"/>
        <a:ea typeface="DIN Condensed"/>
        <a:cs typeface="DIN Condensed"/>
      </a:majorFont>
      <a:minorFont>
        <a:latin typeface="DIN Condensed"/>
        <a:ea typeface="DIN Condensed"/>
        <a:cs typeface="DIN Condensed"/>
      </a:minorFont>
    </a:fontScheme>
    <a:fmtScheme name="New_Template7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8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0" strike="noStrike" sz="2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DIN Condensed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584200" rtl="0" fontAlgn="auto" latinLnBrk="0" hangingPunct="0">
          <a:lnSpc>
            <a:spcPct val="100000"/>
          </a:lnSpc>
          <a:spcBef>
            <a:spcPts val="24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000" u="none" kumimoji="0" normalizeH="0">
            <a:ln>
              <a:noFill/>
            </a:ln>
            <a:solidFill>
              <a:srgbClr val="838787"/>
            </a:solidFill>
            <a:effectLst/>
            <a:uFillTx/>
            <a:latin typeface="Avenir Next Medium"/>
            <a:ea typeface="Avenir Next Medium"/>
            <a:cs typeface="Avenir Next Medium"/>
            <a:sym typeface="Avenir Next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